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60" r:id="rId4"/>
    <p:sldId id="270" r:id="rId5"/>
    <p:sldId id="263" r:id="rId6"/>
    <p:sldId id="323" r:id="rId7"/>
    <p:sldId id="290" r:id="rId8"/>
    <p:sldId id="289" r:id="rId9"/>
    <p:sldId id="291" r:id="rId10"/>
    <p:sldId id="322" r:id="rId11"/>
    <p:sldId id="324" r:id="rId12"/>
    <p:sldId id="266" r:id="rId13"/>
    <p:sldId id="267" r:id="rId14"/>
    <p:sldId id="298" r:id="rId15"/>
    <p:sldId id="317" r:id="rId16"/>
    <p:sldId id="318" r:id="rId17"/>
    <p:sldId id="319" r:id="rId18"/>
    <p:sldId id="320" r:id="rId19"/>
    <p:sldId id="271" r:id="rId20"/>
    <p:sldId id="283" r:id="rId21"/>
    <p:sldId id="308" r:id="rId22"/>
    <p:sldId id="314" r:id="rId23"/>
    <p:sldId id="275" r:id="rId24"/>
    <p:sldId id="300" r:id="rId25"/>
    <p:sldId id="299" r:id="rId26"/>
    <p:sldId id="303" r:id="rId27"/>
    <p:sldId id="313" r:id="rId28"/>
    <p:sldId id="321" r:id="rId29"/>
    <p:sldId id="304" r:id="rId30"/>
    <p:sldId id="27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6567" autoAdjust="0"/>
  </p:normalViewPr>
  <p:slideViewPr>
    <p:cSldViewPr>
      <p:cViewPr varScale="1">
        <p:scale>
          <a:sx n="99" d="100"/>
          <a:sy n="99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7B0E7377-FCF9-4C43-8110-5BFA2AFA16F7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3F186DCF-FBE8-4D1A-B8DF-37FCD1F116B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86DCF-FBE8-4D1A-B8DF-37FCD1F116BC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29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86DCF-FBE8-4D1A-B8DF-37FCD1F116BC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90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86DCF-FBE8-4D1A-B8DF-37FCD1F116BC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0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86DCF-FBE8-4D1A-B8DF-37FCD1F116BC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0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86DCF-FBE8-4D1A-B8DF-37FCD1F116BC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62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Prostokąt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Obraz 8" descr="Stos książek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ostokąt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3A977F-2504-E741-85B4-8F01994E1F25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75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1814716" indent="-21437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E902275-37EC-4720-A1DA-55F55AA14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0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>
            <a:lvl5pPr>
              <a:defRPr/>
            </a:lvl5pPr>
            <a:lvl6pPr marL="1814716" indent="-21437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58D205F-2D10-4291-9229-35470B073A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3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93503E-DE8D-4053-8AA8-11519756F1C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1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Prostokąt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Obraz 4" descr="Stos książe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DA30757-19B6-41F6-9AB4-A8DA616A20F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36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buFont typeface="Century Gothic" panose="020B0502020202020204" pitchFamily="34" charset="0"/>
              <a:buChar char="–"/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</a:p>
          <a:p>
            <a:pPr lvl="8" rtl="0"/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0E0F22F-92A2-4739-BFCF-ADC42F648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5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723268" indent="-214370">
              <a:buFont typeface="Century Gothic" panose="020B0502020202020204" pitchFamily="34" charset="0"/>
              <a:buChar char="–"/>
              <a:defRPr sz="1350"/>
            </a:lvl6pPr>
            <a:lvl7pPr marL="1926945" indent="-214370">
              <a:defRPr sz="1350"/>
            </a:lvl7pPr>
            <a:lvl8pPr marL="2146078" indent="-214370">
              <a:defRPr sz="1350"/>
            </a:lvl8pPr>
            <a:lvl9pPr marL="2364021" indent="-214370">
              <a:defRPr sz="1350"/>
            </a:lvl9pPr>
          </a:lstStyle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BE5A62-E667-4D3E-873B-99C8AA1DB2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3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A0F6E1C-689D-4C98-B5A8-422966FC93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8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0E16344-E3E2-4DAC-A57B-8712CCEF60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0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rtlCol="0"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 marL="1814716" indent="-214370">
              <a:buFont typeface="Century Gothic" panose="020B0502020202020204" pitchFamily="34" charset="0"/>
              <a:buChar char="–"/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2130C3-9FE8-4BAA-A4CC-AD6645140F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8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8EDF295-ADBE-47F4-9FAA-A5509781EB2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4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Prostokąt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1872350-52CA-4EED-B36E-FD2AA91BE8E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12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00346" indent="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134786" indent="-21437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2454855" indent="-21437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2820648" indent="-21437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52486" y="836712"/>
            <a:ext cx="5580112" cy="165618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Liceum Ogólnokształcące nr 1 im. Tadeusza Kościuszki</a:t>
            </a:r>
            <a:b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pl-PL" sz="32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 Jarocinie</a:t>
            </a:r>
            <a:endParaRPr lang="pl-PL" sz="3200" b="1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242" y="3068960"/>
            <a:ext cx="495059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2808312" cy="32403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6512"/>
            <a:ext cx="2664296" cy="324036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89040"/>
            <a:ext cx="2808312" cy="28529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5024"/>
            <a:ext cx="2664296" cy="29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816423" cy="316426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658168" cy="31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59785" cy="67471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Matury 2025</a:t>
            </a:r>
            <a:endParaRPr lang="pl-PL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1368152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Dzięki wspólnej pracy Dyrekcji ora Grona Pedagogicznego uzyskaliśmy </a:t>
            </a:r>
            <a:r>
              <a:rPr lang="pl-PL" sz="2000" b="1" u="sng" dirty="0" smtClean="0">
                <a:latin typeface="Times New Roman" pitchFamily="18" charset="0"/>
                <a:cs typeface="Times New Roman" pitchFamily="18" charset="0"/>
              </a:rPr>
              <a:t>100,00% zdawalność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z egzaminu maturalnego. Wyniki naszych maturzystów były wyższe niż średnie wyniki w województwie oraz kraju. 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www.liceum-jarocin.pl/wp-content/uploads/2025/07/wyniki-zbiorcz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0" b="1"/>
          <a:stretch/>
        </p:blipFill>
        <p:spPr bwMode="auto">
          <a:xfrm>
            <a:off x="971600" y="3212976"/>
            <a:ext cx="7448550" cy="33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59785" cy="74672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Projekty i patronaty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67544" y="148478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Obecnie w szkole realizowane są następujące projekty: DKK - Dyskusyjny Klub Książki, DKF - Dyskusyjny Klub  Filmu. Działają klasy patronackie: Patronat Wydziału Chemii UAM w Poznaniu, klasa patronacka Instytutu Historii UAM, Patronat                                           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Uniwersytetem Medycznym im. Karola Marcinkowskiego w Poznaniu, Patronat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Politechniką Poznańską  oraz klasa patronacka UAM Wydziału Filologii Języka Polskiego, Patronat Wydziału Weterynarii UP w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Poznaniu ,Politechniki Bydgoskiej, Wydziału Anglistyki UAM w Poznaniu                        oraz Wydziału Prawa UAM w Poznaniu.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brała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udział 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w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Wielkopolskiej Superlidze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Liceów. 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59785" cy="74672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Osiągnięcia uczniów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67544" y="112474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Wielkopolska Superliga Liceów – I miejsce w Wielkopolsce w lidze geograficznej (2025)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V miejsce w Wielkopolsce w podsumowaniu współzawodnictwa sportowego szkół ponadpodstawowych – klasyfikowano 182 szkoły 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3 uczniów zostało laureatami ogólnopolskiego 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Konkursu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Wiedzy Patriotycznej o Romanie Dmowskim</a:t>
            </a: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Uczeń klasy III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zajął I miejsce w Polsce w kategorii „ Hetman” zdobywając 120 pkt. i tytuł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Laureata w ogólnopolskim konkursie „Konik Szachowy”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2 uczniów została Finalistami Konkursu Wiedzy o 1000-leciu Koronacji Pierwszych Królów Polski organizowanego przez UM Województwa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Wielkopolskiego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59785" cy="74672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Projekt „Moja Kariera”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55576" y="515719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Wojciech Szymoniak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przedstawiciel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Europejskiego Stowarzyszenia Studentów Prawa „ELSA Poznań”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641735" y="5157192"/>
            <a:ext cx="3240360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Magdalena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Szwarcbart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  reżyserka obsady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współpracująca z największymi polskimi i zagranicznymi twórcami, przy produkcjach telewizyjnych i kinowych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3" y="1589044"/>
            <a:ext cx="3016338" cy="3384375"/>
          </a:xfrm>
          <a:prstGeom prst="rect">
            <a:avLst/>
          </a:prstGeom>
        </p:spPr>
      </p:pic>
      <p:pic>
        <p:nvPicPr>
          <p:cNvPr id="13314" name="Picture 2" descr="https://www.liceum-jarocin.pl/wp-content/uploads/2025/11/P1080825-1024x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35" y="1589044"/>
            <a:ext cx="326165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59785" cy="74672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Projekt „Moja Kariera”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91813" y="5269412"/>
            <a:ext cx="3240360" cy="164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Kamil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Koterba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Michał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Urbaniak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Michał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senior specjalistą w Poznańskim Centrum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Superkomuterowo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-Sieciowym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w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Poznaniu. Kamil pracuje jako menadżer zespołu w polskim oddziale firmy EGNYTE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917720" y="526106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Monika Kasprzak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czerwcu 2025r. restauracja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Skórzewie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otrzymała wyróżnienie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przewodnika Michelin</a:t>
            </a:r>
          </a:p>
        </p:txBody>
      </p:sp>
      <p:pic>
        <p:nvPicPr>
          <p:cNvPr id="14338" name="Picture 2" descr="https://www.liceum-jarocin.pl/wp-content/uploads/2025/10/P1060966-817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9043"/>
            <a:ext cx="3124656" cy="34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liceum-jarocin.pl/wp-content/uploads/2025/11/P1070845-1024x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20" y="1589043"/>
            <a:ext cx="3110664" cy="35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99592" y="700247"/>
            <a:ext cx="6859785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Turniej w halową piłkę nożną dziewcząt  z okazji dnia kobiet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85066" y="134076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pl-PL" sz="2000" dirty="0"/>
              <a:t>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8 </a:t>
            </a:r>
            <a:r>
              <a:rPr lang="pl-PL" sz="2000" b="1" dirty="0">
                <a:latin typeface="Times New Roman" panose="02020603050405020304" pitchFamily="18" charset="0"/>
                <a:cs typeface="Times New Roman" pitchFamily="18" charset="0"/>
              </a:rPr>
              <a:t>marca odbył się w naszej szkole coroczny turniej w piłkę nożną z okazji dnia kobiet. </a:t>
            </a:r>
          </a:p>
        </p:txBody>
      </p:sp>
      <p:pic>
        <p:nvPicPr>
          <p:cNvPr id="2050" name="Picture 2" descr="https://www.liceum-jarocin.pl/wp-content/uploads/2025/03/P1040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154066" cy="334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2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115616" y="275073"/>
            <a:ext cx="6859785" cy="576064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 Powiatowe Zawody Chemiczne</a:t>
            </a:r>
          </a:p>
        </p:txBody>
      </p:sp>
      <p:sp>
        <p:nvSpPr>
          <p:cNvPr id="6" name="Prostokąt 5"/>
          <p:cNvSpPr/>
          <p:nvPr/>
        </p:nvSpPr>
        <p:spPr>
          <a:xfrm>
            <a:off x="642143" y="851137"/>
            <a:ext cx="7530257" cy="211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>
                <a:latin typeface="Times New Roman" panose="02020603050405020304" pitchFamily="18" charset="0"/>
                <a:cs typeface="Times New Roman" pitchFamily="18" charset="0"/>
              </a:rPr>
              <a:t>	 We wtorek, 11 marca br. w naszej szkole, odbyły się XXI Powiatowe Zawody Chemiczne, zarówno dla uczniów szkół ponadpodstawowych, jak 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szkół podstawowych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tym roku, w konkursie wzięła udział rekordowa jak dotąd, liczba uczestników, bo aż 31.</a:t>
            </a:r>
          </a:p>
        </p:txBody>
      </p:sp>
      <p:pic>
        <p:nvPicPr>
          <p:cNvPr id="3074" name="Picture 2" descr="https://www.liceum-jarocin.pl/wp-content/uploads/2025/03/3fe9f1ff-cbaf-4a89-a51f-2ddef73f8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" y="3140968"/>
            <a:ext cx="7530257" cy="35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8111" y="188640"/>
            <a:ext cx="6859785" cy="936104"/>
          </a:xfrm>
        </p:spPr>
        <p:txBody>
          <a:bodyPr>
            <a:no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Dzień Pamięci Żołnierzy Wyklętych</a:t>
            </a:r>
          </a:p>
        </p:txBody>
      </p:sp>
      <p:sp>
        <p:nvSpPr>
          <p:cNvPr id="5" name="Prostokąt 4"/>
          <p:cNvSpPr/>
          <p:nvPr/>
        </p:nvSpPr>
        <p:spPr>
          <a:xfrm>
            <a:off x="539552" y="1196752"/>
            <a:ext cx="7776864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dniu 3.03.2025r. odbyła się w naszej szkole akademia z okazji Dnia Pamięci Żołnierzy Wyklętych. Uczniowie przedstawili program słowno-muzyczny. Piosenki patriotyczne śpiewane przez uczniów były połączone z czytaniem grypsów Łukasza Cieplińskiego pisane z celi śmierci do syna, żony i przyjaciół. 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liceum-jarocin.pl/wp-content/uploads/2025/03/20250303_115929-1024x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16499"/>
            <a:ext cx="7416824" cy="33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043608" y="620688"/>
            <a:ext cx="71287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</a:pPr>
            <a:r>
              <a:rPr lang="pl-PL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Liceum Ogólnokształcącym nr 1 uczy się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758 uczniów.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2025/2026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funkcjonowały 24 oddziały.</a:t>
            </a:r>
          </a:p>
          <a:p>
            <a:pPr lvl="0" algn="just" eaLnBrk="0" hangingPunct="0">
              <a:lnSpc>
                <a:spcPct val="150000"/>
              </a:lnSpc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szkole znajduje się 27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lekcyjnych. Ponadto posiadamy dwie sale komputerowe, czytelnie, aulę oraz siłownię wraz z salą fitness. Uczniowie korzystają również                                               z pełnowymiarowej sali gimnastycznej, małej salki gimnastycznej oraz kompleksu boisk sportowych. Cały obszar szkoły objęty jest bezprzewodowym Internetem. Wszystkie sale wyposażone są w nowoczesny sprzęt multimedialny oraz białe tablice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suchościeralne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0099" y="509594"/>
            <a:ext cx="6859785" cy="5760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 Wiedzy o </a:t>
            </a:r>
            <a:r>
              <a:rPr lang="pl-PL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Sejmie</a:t>
            </a:r>
            <a:endParaRPr lang="pl-PL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1275725"/>
            <a:ext cx="777686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asza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 gościła przedstawicieli Kancelarii Sejmu oraz 43 uczniów szkół ponadpodstawowych z terenu powiatu jarocińskiego, którzy zmierzyli się z testem Wiedzy o Sejmie. Konkurs został zorganizowany i przeprowadzony przez Biuro Komunikacji Społecznej Kancelarii Sejmu, z inicjatywy Pani Lidii Czechak – Posła na Sejm RP. Wydarzenie miało na celu nie tylko sprawdzenie wiedzy młodzieży na temat polskiego parlamentaryzmu, ale także promowanie aktywności obywatelskiej wśród uczniów szkół średnich. </a:t>
            </a:r>
          </a:p>
        </p:txBody>
      </p:sp>
      <p:pic>
        <p:nvPicPr>
          <p:cNvPr id="5122" name="Picture 2" descr="https://www.liceum-jarocin.pl/wp-content/uploads/2025/03/20250326_125348-1024x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6192688" cy="27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859785" cy="576064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Turniej siatkówki dla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Patrona</a:t>
            </a:r>
            <a:endParaRPr lang="pl-PL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85068" y="1052736"/>
            <a:ext cx="7776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Sportowe zmagania w turnieju piłki siatkowej okazji Dnia Patrona Naszej Szkoły zostały rozstrzygnięte. W zabawie wzięło udział aż 21 zespołów. W każdej drużynie na boisku musiały znajdować się co najmniej trzy dziewczyny. Rozgrywki grupowe odbywały się na lekcjach wychowania fizycznego, z których wyłoniona została najlepsza ósemka.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liceum-jarocin.pl/wp-content/uploads/2025/04/DD5A7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41749"/>
            <a:ext cx="8254428" cy="33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2857" y="620688"/>
            <a:ext cx="7102301" cy="576064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miejsce w Wielkopolskiej Superlidze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Liceów</a:t>
            </a:r>
            <a:endParaRPr lang="pl-PL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9552" y="1196752"/>
            <a:ext cx="7776864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Prostokąt 3"/>
          <p:cNvSpPr/>
          <p:nvPr/>
        </p:nvSpPr>
        <p:spPr>
          <a:xfrm>
            <a:off x="778294" y="1340768"/>
            <a:ext cx="7560840" cy="226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tym roku szkolnym zawody odbywały się w ramach czterech lig: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matematyczno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fizycznej,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biologiczno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chemicznej, geografii i ochrony środowiska oraz historycznej z edukacją obywatelską. Uczniowie naszej szkoły mierzyli się z zagadnieniami geografii i ochrony środowiska. Konkurs, jak podkreślali organizatorzy projektu Superligi skierowany jest do najlepszych wielkopolskich liceów a zakres pytań i tematów był na poziomie akademickim.</a:t>
            </a:r>
          </a:p>
        </p:txBody>
      </p:sp>
      <p:pic>
        <p:nvPicPr>
          <p:cNvPr id="7170" name="Picture 2" descr="https://www.liceum-jarocin.pl/wp-content/uploads/2025/06/20250526_115618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4" y="3649092"/>
            <a:ext cx="7560839" cy="29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74672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Powiatowa Olimpiada Geograficzna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84379" y="908720"/>
            <a:ext cx="8064896" cy="183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maja nasza aula stała się areną zmagań geograficznych. Pomysłodawcami i organizatorami konkursu byli członkowie szkolnego Koła Olimpijskiego z Geografii – Jakub </a:t>
            </a:r>
            <a:r>
              <a:rPr lang="pl-PL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Frydryszak</a:t>
            </a:r>
            <a:r>
              <a:rPr 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Bartosz Teodorczyk oraz opiekun pani Renata Woźniak. Inspiracją całego przedsięwzięcia była Olimpiada Geograficzna organizowana przez ponad pięćdziesiąt lat przez Polskie Towarzystwo Geograficzne. Chcieliśmy tę inicjatywę przenieść na szczebel powiatowy i myślimy, że się udało. Konkurs spotkał się z dużym zainteresowaniem w środowisku lokalnym. Wzięło w nim udział 30 uczniów z 5 szkół ponadpodstawowych z terenu powiatu jarocińskiego</a:t>
            </a:r>
          </a:p>
        </p:txBody>
      </p:sp>
      <p:pic>
        <p:nvPicPr>
          <p:cNvPr id="8194" name="Picture 2" descr="https://www.liceum-jarocin.pl/wp-content/uploads/2025/06/P1060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9" y="2852936"/>
            <a:ext cx="7948061" cy="38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79783" cy="74672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Wielkopolska Szkoła Roku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51601" y="1126793"/>
            <a:ext cx="7632846" cy="189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3E3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Jesteśmy niezwykle dumni, że nasze liceum zostało laureatem prestiżowego konkursu – Wielkopolska Szkoła Roku 2025, organizowanego przez Samorząd Województwa Wielkopolskiego! Tegorocznych zwycięzców ogłoszono podczas uroczystej gali z okazji Dnia Edukacji Narodowej, która odbyła się 23 października w Sali Ziemi na terenie Międzynarodowych Targów Poznańskich.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liceum-jarocin.pl/wp-content/uploads/2025/10/Messenger_creation_6BAB9416-BEC1-4FEE-B5DA-873B8C76E3B3-768x10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212976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liceum-jarocin.pl/wp-content/uploads/2025/10/20251023_124425-1024x4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475252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7077"/>
            <a:ext cx="8136904" cy="74672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Bieg Niepodległości 2025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1560" y="757034"/>
            <a:ext cx="8064896" cy="539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co roku, uroczystość z okazji Narodowego Święta Niepodległości odbyła się przy pomniku </a:t>
            </a:r>
            <a:r>
              <a:rPr lang="pl-PL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Jarociniaków</a:t>
            </a:r>
            <a:r>
              <a:rPr 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poległych w Powstaniu Wielkopolskim. W ramach uroczystości corocznie organizowany jest także Bieg Niepodległości pod Honorowym Patronatem Przewodniczącego Rady Powiatu. Punktualnie o godzinie 11:45 rozpoczęła się uroczysta akademia przygotowana przez uczniów liceum. W akademii wzięli udział zaproszeni goście w osobach: Starosta Powiatu Jarocińskiego Mariusz Stolecki, V- Ce Starosta Katarzyna Szymkowiak, Przewodniczący Rady Powiatu Mirosław Drzazga, V-ce Przewodniczący Rady Powiatu Waldemar Wojtkowiak, Członek Zarządu Jan </a:t>
            </a:r>
            <a:r>
              <a:rPr lang="pl-PL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Szczerbań</a:t>
            </a:r>
            <a:r>
              <a:rPr 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Radni Powiatu, Przewodnicząca Wydziału Oświaty i Kultury Urzędu Gminy i Miasta Jarocin Monika Podlewska, Dyrektor Oddziału Santander Bank, Kierownik Santander Bank Błażej Krzeszewski, Dyrekcja Liceum, uczniowie klas pierwszych i drugich Liceum Ogólnokształcącego nr 1 w Jarocinie z nauczycielami oraz ponad 100 biegaczy. Chór szkolny pod batutą Pani dr Agnieszki Sobczak odśpiewał w całości hymn państwowy. Uczniowie Pani profesor Danuty </a:t>
            </a:r>
            <a:r>
              <a:rPr lang="pl-PL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Durczak</a:t>
            </a:r>
            <a:r>
              <a:rPr 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-Karlińskiej przygotowali inscenizację słowno-muzyczną upamiętniającą 107 rocznicę odzyskania niepodległości. Punktualnie o godzinie 12:00 nastąpił start biegu, którego oficjalnie dokonał Pan Mirosław Drzazga. W tegorocznej XV edycji wystartowali uczniowie Zespołu Szkół Ponadpodstawowych nr 1 w Jarocinie, Zespołu Szkół Ponadpodstawowych nr 2 w Jarocinie, Zespołu Szkół Przyrodniczo – Biznesowych w </a:t>
            </a:r>
            <a:r>
              <a:rPr lang="pl-PL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Tarcach</a:t>
            </a:r>
            <a:r>
              <a:rPr 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Akademia Dobrej Edukacji Jarocin, Liceum Ogólnokształcącego nr 1 w Jarocinie, żołnierze 16 jarocińskiego batalionu remontu lotnisk, strażacy Państwowej Straży Pożarnej, członkowie Stowarzyszenia Biegacze Jarocin, członkowie Stowarzyszenia Rock – Run, przedstawiciele Komendy Powiatowej Policji w Jarocinie, pracownicy Urzędu Gminy i Miasta Jarocin. Meta biegu została zlokalizowana przed pomnikiem Gen. Taczaka w Mieszkowie. Każdy z uczestników biegu otrzymał pamiątkowy medal oraz okolicznościową opaskę na głowę. Dodatkowo organizatorzy przygotowali dla biegaczy ciepły posiłek, który jak co roku przygotowały Panie z koła gospodyń wiejskich z Mieszkowa. Przy pomniku delegacje poszczególnych instytucji złożyły pamiątkową wiązankę kwiatów oraz znicze. Tegoroczny XV Bieg Niepodległości mógł odbyć się dzięki sponsorom: Starostwo Powiatowe w Jarocinie, Gmina Jarocin, Santander Bank, Rada Rodziców przy LO nr 1 w Jarocinie, KGW Mieszków, Sołectwo Mieszków, firma Płomyk Koźminiec.</a:t>
            </a:r>
          </a:p>
        </p:txBody>
      </p:sp>
    </p:spTree>
    <p:extLst>
      <p:ext uri="{BB962C8B-B14F-4D97-AF65-F5344CB8AC3E}">
        <p14:creationId xmlns:p14="http://schemas.microsoft.com/office/powerpoint/2010/main" val="2362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liceum-jarocin.pl/wp-content/uploads/2025/11/IMG_0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614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liceum-jarocin.pl/wp-content/uploads/2025/11/IMG-20251107-WA0032-768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427581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liceum-jarocin.pl/wp-content/uploads/2025/11/IMG-20251107-WA0064-1024x4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07270"/>
            <a:ext cx="4645024" cy="302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6083" y="529882"/>
            <a:ext cx="8424936" cy="746720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Powiatowy Konkurs Matematyczny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28091" y="146328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dniu 18.11.2025 odbył się I Powiatowy Konkurs Matematyczny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dla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szkół ponadpodstawowych powiatu jarocińskiego.</a:t>
            </a:r>
            <a:b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Zmagania 6 szkół odbyły się w 4 kategoriach uzależnionych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od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wieku i poziomu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kształcenia matematycznego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 przebiegł w atmosferze zdrowej rywalizacji. Uczniowie wykazali się dużą wiedzą, kreatywnością i umiejętnością logicznego myślenia.</a:t>
            </a:r>
          </a:p>
        </p:txBody>
      </p:sp>
      <p:pic>
        <p:nvPicPr>
          <p:cNvPr id="11266" name="Picture 2" descr="https://www.liceum-jarocin.pl/wp-content/uploads/2025/11/P1080799-1024x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5" y="3861048"/>
            <a:ext cx="8352928" cy="288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6083" y="529882"/>
            <a:ext cx="8424936" cy="746720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Powiatowy Konkurs Recytatorski „Ojczyznę mam w Sercu”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28091" y="146328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listopada 2025 r. w auli naszej szkoły odbył się II Powiatowy Konkurs Recytatorski „Ojczyznę mam w sercu” pod patronatem starosty jarocińskiego. Do konkursu zgłosiło się 22 uczniów szkół ponadpodstawowych powiatu jarocińskiego. Jury konkursu, po przesłuchaniu wszystkich uczestników, wyłoniło trzech laureatów oraz przyznało trzy wyróżnienia.</a:t>
            </a:r>
          </a:p>
        </p:txBody>
      </p:sp>
      <p:pic>
        <p:nvPicPr>
          <p:cNvPr id="12290" name="Picture 2" descr="https://www.liceum-jarocin.pl/wp-content/uploads/2025/12/7640359158419018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7" y="3588954"/>
            <a:ext cx="8090910" cy="30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859785" cy="74672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Srebrna Szkoła 2026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13060" y="1340768"/>
            <a:ext cx="806489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Podsumowaniem udanego roku szklonego 2024/2025 było uzyskanie tytułu SREBRNEJ SZKOŁY w rankingu prowadzonym przez miesięcznik Perspektywy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liceum-jarocin.pl/wp-content/uploads/2026/01/srebrne-liceum-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33" y="296131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23528" y="90872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	W szkole prowadzone są zajęcia dodatkowe takie jak kółka językowe, teatralne, przedmiotowe, kółko rysunku technicznego dla uczniów chcących studiować na politechnice, a także zajęcia SKS-u.</a:t>
            </a:r>
          </a:p>
          <a:p>
            <a:pPr algn="just">
              <a:lnSpc>
                <a:spcPct val="150000"/>
              </a:lnSpc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	P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rowadzone są tzw. koła olimpijskie dla najzdolniejszych uczniów. Wspiera się uczniów zdolnych i potrzebujących wsparcia w ramach godzin PP. 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126876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„Szkoła jest pomostem między marzeniami a rzeczywistością.” 					</a:t>
            </a:r>
            <a:endParaRPr lang="pl-PL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355976" y="4221088"/>
            <a:ext cx="316835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pl-P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 nieznany</a:t>
            </a:r>
            <a:endParaRPr lang="pl-PL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539552" y="980728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 szkole zatrudnionych jest 59 nauczycieli                                              (44 nauczycieli to nauczyciele dyplomowani,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mianowanych,                             2 kontraktowych i 2 początkujących i 2 bez stopnia awansu).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Pracownicy administracji 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obsługi to obecnie 11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etatów.		</a:t>
            </a:r>
          </a:p>
          <a:p>
            <a:pPr algn="just">
              <a:lnSpc>
                <a:spcPct val="150000"/>
              </a:lnSpc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	Nauczyciele stale doskonalą się, biorąc udział                                                             w konferencjach i szkoleniach o zasięgu krajowym i lokalnym.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>
          <a:xfrm>
            <a:off x="-308424" y="548680"/>
            <a:ext cx="986509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INWESTYCJE, REMONTY ORAZ ZAKUPY ZREALIZOWANE W 2025 ROKU</a:t>
            </a:r>
            <a:endParaRPr lang="pl-PL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idx="1"/>
          </p:nvPr>
        </p:nvSpPr>
        <p:spPr>
          <a:xfrm>
            <a:off x="585524" y="1607096"/>
            <a:ext cx="8077200" cy="4680520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 2025 roku wykonano następujące remonty i inwestycje: Remont pokoju nauczycielskiego – </a:t>
            </a:r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koszt 52.260,42 zł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wykonanie łazienki na 3 piętrze w budynku szkoły - </a:t>
            </a:r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koszt 24.123,99 zł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emont pomieszczeń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lekcyjnych oraz pomieszczenia gospodarczego -                </a:t>
            </a:r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koszt 40.645,94 zł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emont schodów i podestów wejściowych od.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Kościuszki, ul. Moniuszki i wejście do hali sportowej - </a:t>
            </a:r>
            <a:r>
              <a:rPr lang="pl-PL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 </a:t>
            </a:r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55.000,00 zł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remont pomieszczenia psychologa - </a:t>
            </a:r>
            <a:r>
              <a:rPr lang="pl-PL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 </a:t>
            </a:r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2.999,99 zł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remont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korytarza przy bibliotece oraz w pawilonie - </a:t>
            </a:r>
            <a:r>
              <a:rPr lang="pl-PL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 </a:t>
            </a:r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6.683,82 zł,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remont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pomieszczeń administracyjnych -  </a:t>
            </a:r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koszt 5.400,00 zł,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montaż klimatyzacji – pokój nauczycielski i aula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 </a:t>
            </a:r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36.500,00 zł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05876" y="692696"/>
            <a:ext cx="9036496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l-PL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INWESTYCJE, REMONTY ORAZ ZAKUPY ZREALIZOWANE W 2025 ROKU</a:t>
            </a:r>
            <a:endParaRPr lang="pl-PL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idx="1"/>
          </p:nvPr>
        </p:nvSpPr>
        <p:spPr>
          <a:xfrm>
            <a:off x="585524" y="1916832"/>
            <a:ext cx="8077200" cy="4680520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 2025 roku wykonano następujące remonty i inwestycje: Zakup maty do zajęć gimnastycznych, zajęć fitness oraz zajęć korekcyjnych – </a:t>
            </a:r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koszt 35.785,00 zł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inwentaryzacja budynku w wersji elektronicznej - </a:t>
            </a:r>
            <a:r>
              <a:rPr lang="pl-PL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koszt 26.000,00 zł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Dodatkowo przeprowadza się regularnie konserwację sztucznej nawierzchni zewnętrznych boisk sportowych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3690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089178" cy="6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995936" cy="252878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1"/>
            <a:ext cx="3888432" cy="252878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3995936" cy="303786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3888432" cy="30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zień otwarty dotyczący zajęć w szkole — prezentacj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17_TF03460507.potx" id="{2D856B4A-8264-4C5F-AAA3-B9E3355B281E}" vid="{4C553E8A-882B-4CDF-A106-5202DEF2CD32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tf03460507</Template>
  <TotalTime>3143</TotalTime>
  <Words>1677</Words>
  <Application>Microsoft Office PowerPoint</Application>
  <PresentationFormat>Pokaz na ekranie (4:3)</PresentationFormat>
  <Paragraphs>61</Paragraphs>
  <Slides>30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Batang</vt:lpstr>
      <vt:lpstr>Century Gothic</vt:lpstr>
      <vt:lpstr>Times New Roman</vt:lpstr>
      <vt:lpstr>Dzień otwarty dotyczący zajęć w szkole — prezentacja</vt:lpstr>
      <vt:lpstr>Liceum Ogólnokształcące nr 1 im. Tadeusza Kościuszki w Jarocinie</vt:lpstr>
      <vt:lpstr>Prezentacja programu PowerPoint</vt:lpstr>
      <vt:lpstr>Prezentacja programu PowerPoint</vt:lpstr>
      <vt:lpstr>Prezentacja programu PowerPoint</vt:lpstr>
      <vt:lpstr>INWESTYCJE, REMONTY ORAZ ZAKUPY ZREALIZOWANE W 2025 ROKU</vt:lpstr>
      <vt:lpstr>INWESTYCJE, REMONTY ORAZ ZAKUPY ZREALIZOWANE W 2025 ROKU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Matury 2025</vt:lpstr>
      <vt:lpstr>Projekty i patronaty</vt:lpstr>
      <vt:lpstr>Osiągnięcia uczniów</vt:lpstr>
      <vt:lpstr>Projekt „Moja Kariera”</vt:lpstr>
      <vt:lpstr>Projekt „Moja Kariera”</vt:lpstr>
      <vt:lpstr>Turniej w halową piłkę nożną dziewcząt  z okazji dnia kobiet</vt:lpstr>
      <vt:lpstr>XXI Powiatowe Zawody Chemiczne</vt:lpstr>
      <vt:lpstr>Dzień Pamięci Żołnierzy Wyklętych</vt:lpstr>
      <vt:lpstr>Konkurs Wiedzy o Sejmie</vt:lpstr>
      <vt:lpstr>Turniej siatkówki dla Patrona</vt:lpstr>
      <vt:lpstr>I miejsce w Wielkopolskiej Superlidze Liceów</vt:lpstr>
      <vt:lpstr>I Powiatowa Olimpiada Geograficzna</vt:lpstr>
      <vt:lpstr>Wielkopolska Szkoła Roku 2025</vt:lpstr>
      <vt:lpstr>Bieg Niepodległości 2025</vt:lpstr>
      <vt:lpstr>Prezentacja programu PowerPoint</vt:lpstr>
      <vt:lpstr>I Powiatowy Konkurs Matematyczny</vt:lpstr>
      <vt:lpstr>II Powiatowy Konkurs Recytatorski „Ojczyznę mam w Sercu”</vt:lpstr>
      <vt:lpstr>Srebrna Szkoła 2026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OGÓLNOKSZTAŁCĄCYCH  W JAROCINIE</dc:title>
  <dc:creator>ST2</dc:creator>
  <cp:lastModifiedBy>Ewa Wielińska</cp:lastModifiedBy>
  <cp:revision>326</cp:revision>
  <dcterms:created xsi:type="dcterms:W3CDTF">2017-02-07T09:18:31Z</dcterms:created>
  <dcterms:modified xsi:type="dcterms:W3CDTF">2026-02-26T06:47:07Z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TC062561681045</vt:lpwstr>
  </property>
</Properties>
</file>